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8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4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1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4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0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F5F-2A04-4E3E-BCDE-B74B076B8F85}" type="datetimeFigureOut">
              <a:rPr lang="ko-KR" altLang="en-US" smtClean="0"/>
              <a:t>2025-03-30(Sun)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EA7-F25A-408F-8598-1DB96F61B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1916"/>
            <a:ext cx="12117491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3337"/>
            <a:ext cx="12165123" cy="6811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6575" y="50673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문단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04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8574"/>
            <a:ext cx="12165123" cy="6820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300" y="363196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캐릭터 변경 가능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8100"/>
            <a:ext cx="1210796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8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3337"/>
            <a:ext cx="1215559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9047"/>
            <a:ext cx="1211749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7626"/>
            <a:ext cx="12107965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1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6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1442"/>
            <a:ext cx="12127017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2356" y="285507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전체 보이스 목록 선택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750" y="4362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필터링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0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8574"/>
            <a:ext cx="12136544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2863"/>
            <a:ext cx="1214607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84"/>
            <a:ext cx="12155596" cy="684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81475" y="3943350"/>
            <a:ext cx="1295400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7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13811"/>
            <a:ext cx="1210796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2863"/>
            <a:ext cx="1215559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4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150" y="1600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음악생성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4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32863"/>
            <a:ext cx="1216512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2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100"/>
            <a:ext cx="1213654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61442"/>
            <a:ext cx="12193702" cy="67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9425" y="3048000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하루에 </a:t>
            </a:r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</a:rPr>
              <a:t>번 정도 프롬프트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8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66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66205"/>
            <a:ext cx="12107965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0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6205"/>
            <a:ext cx="12136544" cy="6725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2543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가사생성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9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9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36319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가사 변경 가능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3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75732"/>
            <a:ext cx="12127017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6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2863"/>
            <a:ext cx="1213654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0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6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3811"/>
            <a:ext cx="12127017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8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37626"/>
            <a:ext cx="12127017" cy="6782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65772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주소를 웹브라우저에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6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37626"/>
            <a:ext cx="1215559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98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23337"/>
            <a:ext cx="12107965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0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7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8574"/>
            <a:ext cx="12136544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47153"/>
            <a:ext cx="1211749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70995"/>
            <a:ext cx="12146070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0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61442"/>
            <a:ext cx="1216512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32863"/>
            <a:ext cx="12165123" cy="679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650" y="5191125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각각의 문장을 다른 캐릭터로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8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1916"/>
            <a:ext cx="12117491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2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37626"/>
            <a:ext cx="1213654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28</Words>
  <Application>Microsoft Office PowerPoint</Application>
  <PresentationFormat>와이드스크린</PresentationFormat>
  <Paragraphs>10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26</cp:revision>
  <dcterms:created xsi:type="dcterms:W3CDTF">2025-03-22T12:05:33Z</dcterms:created>
  <dcterms:modified xsi:type="dcterms:W3CDTF">2025-03-30T07:28:36Z</dcterms:modified>
</cp:coreProperties>
</file>